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54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6346"/>
            <a:ext cx="13004800" cy="176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753856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7166356"/>
            <a:ext cx="13004800" cy="1600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500" b="1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Bold"/>
              </a:rPr>
              <a:t>Organizational Plan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94066"/>
            <a:ext cx="13004800" cy="754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753856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7928356"/>
            <a:ext cx="13004800" cy="6858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500" b="1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Bold"/>
              </a:rPr>
              <a:t>RESPONSIBILITY TO EDUCATE CHILDREN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7068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54000" y="2722880"/>
            <a:ext cx="12496800" cy="611906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84800"/>
              </a:lnSpc>
              <a:buFont typeface="Raleway-Light"/>
              <a:buChar char="•"/>
            </a:pPr>
            <a:r>
              <a:rPr lang="en-US" sz="5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Governance</a:t>
            </a:r>
          </a:p>
          <a:p>
            <a:pPr marL="762000" indent="-762000" algn="l">
              <a:lnSpc>
                <a:spcPct val="84800"/>
              </a:lnSpc>
              <a:buFont typeface="Raleway-Light"/>
              <a:buChar char="•"/>
            </a:pPr>
            <a:r>
              <a:rPr lang="en-US" sz="5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Organizational Performance Management</a:t>
            </a:r>
          </a:p>
          <a:p>
            <a:pPr marL="762000" indent="-762000" algn="l">
              <a:lnSpc>
                <a:spcPct val="84800"/>
              </a:lnSpc>
              <a:buFont typeface="Raleway-Light"/>
              <a:buChar char="•"/>
            </a:pPr>
            <a:r>
              <a:rPr lang="en-US" sz="5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On-going Operations</a:t>
            </a:r>
          </a:p>
          <a:p>
            <a:pPr marL="762000" indent="-762000" algn="l">
              <a:lnSpc>
                <a:spcPct val="84800"/>
              </a:lnSpc>
              <a:buFont typeface="Raleway-Light"/>
              <a:buChar char="•"/>
            </a:pPr>
            <a:r>
              <a:rPr lang="en-US" sz="5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Student Recruitment, Admissions, Enrollment</a:t>
            </a:r>
          </a:p>
          <a:p>
            <a:pPr marL="762000" indent="-762000" algn="l">
              <a:lnSpc>
                <a:spcPct val="84800"/>
              </a:lnSpc>
              <a:buFont typeface="Raleway-Light"/>
              <a:buChar char="•"/>
            </a:pPr>
            <a:r>
              <a:rPr lang="en-US" sz="5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Geographic Location and Facilities</a:t>
            </a:r>
          </a:p>
          <a:p>
            <a:pPr marL="762000" indent="-762000" algn="l">
              <a:lnSpc>
                <a:spcPct val="84800"/>
              </a:lnSpc>
              <a:buFont typeface="Raleway-Light"/>
              <a:buChar char="•"/>
            </a:pPr>
            <a:r>
              <a:rPr lang="en-US" sz="5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Start-up Period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2240"/>
            <a:ext cx="13004800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82240"/>
            <a:ext cx="13004800" cy="4389120"/>
          </a:xfrm>
          <a:prstGeom prst="rect">
            <a:avLst/>
          </a:prstGeom>
        </p:spPr>
        <p:txBody>
          <a:bodyPr wrap="square" lIns="254000" tIns="254000" rIns="254000" bIns="254000" anchor="ctr">
            <a:normAutofit/>
          </a:bodyPr>
          <a:lstStyle/>
          <a:p>
            <a:pPr algn="ctr"/>
            <a:r>
              <a:rPr lang="en-US" sz="36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Governance
=
Oversight
=
Commitment
=
Stewardship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2424"/>
            <a:ext cx="13004800" cy="2551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924292"/>
            <a:ext cx="13004800" cy="1844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12100" b="1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Bold"/>
              </a:rPr>
              <a:t>School of Choice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187692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48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Open Admissions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Randy Heinitz - https://www.flickr.com/photos/36509286@N03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2458"/>
            <a:ext cx="13004800" cy="2503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86250"/>
            <a:ext cx="13004800" cy="1417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300" b="1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Bold"/>
              </a:rPr>
              <a:t>15 Students= $97,500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30570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8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Enrollment is a challenge!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85632"/>
            <a:ext cx="13004800" cy="126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905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12500" b="1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Bold"/>
              </a:rPr>
              <a:t>WHEA Then...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753856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48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The Facilities Challenge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8184"/>
            <a:ext cx="13004800" cy="2185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81492"/>
            <a:ext cx="13004800" cy="1295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8500" b="1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Bold"/>
              </a:rPr>
              <a:t>ARE YOU PREPARED?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44892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48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Start-up plan- Explain the HOW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7068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1200" b="1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Bold"/>
              </a:rPr>
              <a:t>KEY AREAS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722880"/>
            <a:ext cx="12496800" cy="569661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00800"/>
              </a:lnSpc>
              <a:buFont typeface="Raleway-Light"/>
              <a:buChar char="•"/>
            </a:pPr>
            <a:r>
              <a:rPr lang="en-US" sz="6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Blended/Virtual Learning</a:t>
            </a:r>
          </a:p>
          <a:p>
            <a:pPr marL="762000" indent="-762000" algn="l">
              <a:lnSpc>
                <a:spcPct val="100800"/>
              </a:lnSpc>
              <a:buFont typeface="Raleway-Light"/>
              <a:buChar char="•"/>
            </a:pPr>
            <a:r>
              <a:rPr lang="en-US" sz="6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Closure Procedures</a:t>
            </a:r>
          </a:p>
          <a:p>
            <a:pPr marL="762000" indent="-762000" algn="l">
              <a:lnSpc>
                <a:spcPct val="100800"/>
              </a:lnSpc>
              <a:buFont typeface="Raleway-Light"/>
              <a:buChar char="•"/>
            </a:pPr>
            <a:r>
              <a:rPr lang="en-US" sz="6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Teacher Recruitment</a:t>
            </a:r>
          </a:p>
          <a:p>
            <a:pPr marL="762000" indent="-762000" algn="l">
              <a:lnSpc>
                <a:spcPct val="100800"/>
              </a:lnSpc>
              <a:buFont typeface="Raleway-Light"/>
              <a:buChar char="•"/>
            </a:pPr>
            <a:r>
              <a:rPr lang="en-US" sz="6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Teacher Licensure Requirements</a:t>
            </a:r>
          </a:p>
          <a:p>
            <a:pPr marL="762000" indent="-762000" algn="l">
              <a:lnSpc>
                <a:spcPct val="100800"/>
              </a:lnSpc>
              <a:buFont typeface="Raleway-Light"/>
              <a:buChar char="•"/>
            </a:pPr>
            <a:r>
              <a:rPr lang="en-US" sz="6300" b="0">
                <a:solidFill>
                  <a:srgbClr val="FFFFFF"/>
                </a:solidFill>
                <a:effectLst>
                  <a:outerShdw blurRad="20000" dist="25000" dir="2700000">
                    <a:srgbClr val="000000">
                      <a:alpha val="30000"/>
                    </a:srgbClr>
                  </a:outerShdw>
                </a:effectLst>
                <a:latin typeface="Raleway-Light"/>
              </a:rPr>
              <a:t>Facilities- Growth Model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Raleway-Bold</vt:lpstr>
      <vt:lpstr>Raleway-Light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W.M. Lau</dc:creator>
  <cp:lastModifiedBy>Lauren Endo</cp:lastModifiedBy>
  <cp:revision>2</cp:revision>
  <dcterms:created xsi:type="dcterms:W3CDTF">2006-08-16T00:00:00Z</dcterms:created>
  <dcterms:modified xsi:type="dcterms:W3CDTF">2016-09-30T18:05:20Z</dcterms:modified>
</cp:coreProperties>
</file>