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1541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24224"/>
            <a:ext cx="13004800" cy="24810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937000"/>
            <a:ext cx="13004800" cy="22555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48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Financial Plan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kenteegardin - https://www.flickr.com/photos/26373139@N08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5240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0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The Financial Plan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540000"/>
            <a:ext cx="12496800" cy="3919017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15200"/>
              </a:lnSpc>
              <a:buAutoNum type="arabicPeriod"/>
            </a:pPr>
            <a:r>
              <a:rPr lang="en-US" sz="72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Financial Oversight and Management</a:t>
            </a:r>
          </a:p>
          <a:p>
            <a:pPr marL="762000" indent="-762000" algn="l">
              <a:lnSpc>
                <a:spcPct val="115200"/>
              </a:lnSpc>
              <a:buAutoNum type="arabicPeriod"/>
            </a:pPr>
            <a:r>
              <a:rPr lang="en-US" sz="72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Operating Budget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kenteegardin - https://www.flickr.com/photos/26373139@N08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24968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82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Financial  Plan Should: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265680"/>
            <a:ext cx="12496800" cy="5816092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r>
              <a:rPr lang="en-US" sz="68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Ensure compliance with all financial reporting requirements</a:t>
            </a:r>
          </a:p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r>
              <a:rPr lang="en-US" sz="68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Support the school's plans</a:t>
            </a:r>
          </a:p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r>
              <a:rPr lang="en-US" sz="68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Provide reasonable assurance of sustainability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allispossible.org.uk - https://www.flickr.com/photos/60364452@N00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09728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72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The financial plan should: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113280"/>
            <a:ext cx="12496800" cy="697677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r>
              <a:rPr lang="en-US" sz="68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Clearly describe roles and responsibilities</a:t>
            </a:r>
          </a:p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r>
              <a:rPr lang="en-US" sz="68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Demonstrate strong understanding of internal controls and financial oversight vs. day to day management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Special IG for Afghanistan Reconstruction - https://www.flickr.com/photos/86567949@N04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09728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72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The financial plan should: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113280"/>
            <a:ext cx="12496800" cy="6530543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05600"/>
              </a:lnSpc>
              <a:buFont typeface="Calibri"/>
              <a:buChar char="•"/>
            </a:pPr>
            <a:r>
              <a:rPr lang="en-US" sz="66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Provide sound criteria and procedures</a:t>
            </a:r>
          </a:p>
          <a:p>
            <a:pPr marL="762000" indent="-762000" algn="l">
              <a:lnSpc>
                <a:spcPct val="105600"/>
              </a:lnSpc>
              <a:buFont typeface="Calibri"/>
              <a:buChar char="•"/>
            </a:pPr>
            <a:r>
              <a:rPr lang="en-US" sz="66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Bottom line: Does the financial plan make sense when taking the Academic and Organizational Plans into consideration?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oh sk - https://www.flickr.com/photos/7752378@N03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645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08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Operating Budget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661920"/>
            <a:ext cx="12496800" cy="6523228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Operating budget for year zero (start up year) and years 1-3 (operating years)</a:t>
            </a:r>
          </a:p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Must align with the Academic and Organizational Plans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cafecredit - https://www.flickr.com/photos/143215168@N08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69164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11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Budget Narrative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707640"/>
            <a:ext cx="12496800" cy="3919017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Describe the Assumptions</a:t>
            </a:r>
          </a:p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Identify the amount and sources and uses of all funds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giulia.forsythe - https://www.flickr.com/photos/59217476@N00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86868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57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Additional Budget Requirements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1884680"/>
            <a:ext cx="12496800" cy="612902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12000"/>
              </a:lnSpc>
              <a:buFont typeface="Calibri"/>
              <a:buChar char="•"/>
            </a:pPr>
            <a:r>
              <a:rPr lang="en-US" sz="70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Develop contingency plan(s)</a:t>
            </a:r>
          </a:p>
          <a:p>
            <a:pPr marL="762000" indent="-762000" algn="l">
              <a:lnSpc>
                <a:spcPct val="112000"/>
              </a:lnSpc>
              <a:buFont typeface="Calibri"/>
              <a:buChar char="•"/>
            </a:pPr>
            <a:r>
              <a:rPr lang="en-US" sz="70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Develop a cash flow for </a:t>
            </a:r>
            <a:r>
              <a:rPr lang="en-US" sz="70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years </a:t>
            </a:r>
            <a:r>
              <a:rPr lang="en-US" sz="70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1-3</a:t>
            </a:r>
          </a:p>
          <a:p>
            <a:pPr marL="762000" indent="-762000" algn="l">
              <a:lnSpc>
                <a:spcPct val="112000"/>
              </a:lnSpc>
              <a:buFont typeface="Calibri"/>
              <a:buChar char="•"/>
            </a:pPr>
            <a:r>
              <a:rPr lang="en-US" sz="70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Balance sheet to show financial position for years zero - 3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LocalGoogleGuru - https://www.flickr.com/photos/27417567@N02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215</Words>
  <Application>Microsoft Office PowerPoint</Application>
  <PresentationFormat>Custom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Endo</dc:creator>
  <cp:lastModifiedBy>Lauren Endo</cp:lastModifiedBy>
  <cp:revision>3</cp:revision>
  <dcterms:created xsi:type="dcterms:W3CDTF">2006-08-16T00:00:00Z</dcterms:created>
  <dcterms:modified xsi:type="dcterms:W3CDTF">2016-09-30T02:40:59Z</dcterms:modified>
</cp:coreProperties>
</file>