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1541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0256"/>
            <a:ext cx="13004800" cy="1877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165600"/>
            <a:ext cx="13004800" cy="17068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1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ACADEMIC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giulia.forsythe - https://www.flickr.com/photos/59217476@N00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5280"/>
            <a:ext cx="13004800" cy="1463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145280"/>
            <a:ext cx="13004800" cy="1463040"/>
          </a:xfrm>
          <a:prstGeom prst="rect">
            <a:avLst/>
          </a:prstGeom>
        </p:spPr>
        <p:txBody>
          <a:bodyPr wrap="square" lIns="254000" tIns="254000" rIns="254000" bIns="254000" anchor="ctr">
            <a:normAutofit fontScale="92500" lnSpcReduction="20000"/>
          </a:bodyPr>
          <a:lstStyle/>
          <a:p>
            <a:pPr algn="ctr"/>
            <a:r>
              <a:rPr lang="en-US" sz="8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H. Supplemental Programs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Technoport2012 - https://www.flickr.com/photos/76101958@N05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5280"/>
            <a:ext cx="13004800" cy="1463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145280"/>
            <a:ext cx="13004800" cy="1463040"/>
          </a:xfrm>
          <a:prstGeom prst="rect">
            <a:avLst/>
          </a:prstGeom>
        </p:spPr>
        <p:txBody>
          <a:bodyPr wrap="square" lIns="254000" tIns="254000" rIns="254000" bIns="254000" anchor="ctr">
            <a:normAutofit fontScale="92500" lnSpcReduction="20000"/>
          </a:bodyPr>
          <a:lstStyle/>
          <a:p>
            <a:pPr algn="ctr"/>
            <a:r>
              <a:rPr lang="en-US" sz="76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I. Third Party Service Providers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Henry Söderlund - https://www.flickr.com/photos/46563758@N04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-3327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2240"/>
            <a:ext cx="13004800" cy="4389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682240"/>
            <a:ext cx="13004800" cy="4389120"/>
          </a:xfrm>
          <a:prstGeom prst="rect">
            <a:avLst/>
          </a:prstGeom>
        </p:spPr>
        <p:txBody>
          <a:bodyPr wrap="square" lIns="254000" tIns="254000" rIns="254000" bIns="254000" anchor="ctr">
            <a:normAutofit/>
          </a:bodyPr>
          <a:lstStyle/>
          <a:p>
            <a:pPr algn="ctr"/>
            <a:r>
              <a:rPr lang="en-US" sz="8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J.  Conversion Charter School Additional Academic Information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2240"/>
            <a:ext cx="13004800" cy="4389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682240"/>
            <a:ext cx="13004800" cy="4389120"/>
          </a:xfrm>
          <a:prstGeom prst="rect">
            <a:avLst/>
          </a:prstGeom>
        </p:spPr>
        <p:txBody>
          <a:bodyPr wrap="square" lIns="254000" tIns="254000" rIns="254000" bIns="254000" anchor="ctr">
            <a:normAutofit/>
          </a:bodyPr>
          <a:lstStyle/>
          <a:p>
            <a:pPr algn="ctr"/>
            <a:r>
              <a:rPr lang="en-US" sz="8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A. Academic Plan Overview, Academic Philosophy, and Student Population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profcarlos - https://www.flickr.com/photos/35083636@N00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wrap="square" lIns="254000" tIns="254000" rIns="254000" bIns="254000" anchor="ctr">
            <a:noAutofit/>
          </a:bodyPr>
          <a:lstStyle/>
          <a:p>
            <a:pPr algn="ctr"/>
            <a:r>
              <a:rPr lang="en-US" sz="96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Articulate your vision: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88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Clear outcomes
Focused mission
Evidenced throughout the academic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Cubosh - https://www.flickr.com/photos/39427725@N00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3760"/>
            <a:ext cx="13004800" cy="2926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413760"/>
            <a:ext cx="13004800" cy="2926080"/>
          </a:xfrm>
          <a:prstGeom prst="rect">
            <a:avLst/>
          </a:prstGeom>
        </p:spPr>
        <p:txBody>
          <a:bodyPr wrap="square" lIns="254000" tIns="254000" rIns="254000" bIns="254000" anchor="ctr">
            <a:normAutofit lnSpcReduction="10000"/>
          </a:bodyPr>
          <a:lstStyle/>
          <a:p>
            <a:pPr algn="ctr"/>
            <a:r>
              <a:rPr lang="en-US" sz="8000" b="1" dirty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B. Curriculum and Instructional Design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giulia.forsythe - https://www.flickr.com/photos/59217476@N00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3760"/>
            <a:ext cx="13004800" cy="2926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413760"/>
            <a:ext cx="13004800" cy="2926080"/>
          </a:xfrm>
          <a:prstGeom prst="rect">
            <a:avLst/>
          </a:prstGeom>
        </p:spPr>
        <p:txBody>
          <a:bodyPr wrap="square" lIns="254000" tIns="254000" rIns="254000" bIns="254000" anchor="ctr">
            <a:normAutofit lnSpcReduction="10000"/>
          </a:bodyPr>
          <a:lstStyle/>
          <a:p>
            <a:pPr algn="ctr"/>
            <a:r>
              <a:rPr lang="en-US" sz="8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C. Special Populations and
At-Risk Students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ccarlstead - https://www.flickr.com/photos/27087959@N00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3004800" cy="4876800"/>
          </a:xfrm>
          <a:prstGeom prst="rect">
            <a:avLst/>
          </a:prstGeom>
        </p:spPr>
        <p:txBody>
          <a:bodyPr wrap="square" lIns="254000" tIns="254000" rIns="254000" bIns="254000" anchor="ctr">
            <a:normAutofit/>
          </a:bodyPr>
          <a:lstStyle/>
          <a:p>
            <a:pPr algn="ctr"/>
            <a:r>
              <a:rPr lang="en-US" sz="8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D. Academic Performance Management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3004800" cy="4876800"/>
          </a:xfrm>
          <a:prstGeom prst="rect">
            <a:avLst/>
          </a:prstGeom>
        </p:spPr>
        <p:txBody>
          <a:bodyPr wrap="square" lIns="254000" tIns="254000" rIns="254000" bIns="254000" anchor="ctr">
            <a:normAutofit/>
          </a:bodyPr>
          <a:lstStyle/>
          <a:p>
            <a:pPr algn="ctr"/>
            <a:r>
              <a:rPr lang="en-US" sz="8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E. School Culture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3760"/>
            <a:ext cx="13004800" cy="2926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413760"/>
            <a:ext cx="13004800" cy="2926080"/>
          </a:xfrm>
          <a:prstGeom prst="rect">
            <a:avLst/>
          </a:prstGeom>
        </p:spPr>
        <p:txBody>
          <a:bodyPr wrap="square" lIns="254000" tIns="254000" rIns="254000" bIns="254000" anchor="ctr">
            <a:normAutofit lnSpcReduction="10000"/>
          </a:bodyPr>
          <a:lstStyle/>
          <a:p>
            <a:pPr algn="ctr"/>
            <a:r>
              <a:rPr lang="en-US" sz="8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F. Professional Culture and Staffing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Gwenaël Piaser - https://www.flickr.com/photos/22841923@N02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3004800" cy="4876800"/>
          </a:xfrm>
          <a:prstGeom prst="rect">
            <a:avLst/>
          </a:prstGeom>
        </p:spPr>
        <p:txBody>
          <a:bodyPr wrap="square" lIns="254000" tIns="254000" rIns="254000" bIns="254000" anchor="ctr">
            <a:normAutofit/>
          </a:bodyPr>
          <a:lstStyle/>
          <a:p>
            <a:pPr algn="ctr"/>
            <a:r>
              <a:rPr lang="en-US" sz="8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G. School Calendar and Schedule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benkay - https://www.flickr.com/photos/51035729609@N01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135</Words>
  <Application>Microsoft Office PowerPoint</Application>
  <PresentationFormat>Custom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Yvonne W.M. Lau</dc:creator>
  <cp:lastModifiedBy>Lauren Endo</cp:lastModifiedBy>
  <cp:revision>2</cp:revision>
  <dcterms:created xsi:type="dcterms:W3CDTF">2006-08-16T00:00:00Z</dcterms:created>
  <dcterms:modified xsi:type="dcterms:W3CDTF">2016-09-30T18:04:11Z</dcterms:modified>
</cp:coreProperties>
</file>